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" y="3044"/>
            <a:ext cx="10676056" cy="755358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0" y="3487448"/>
            <a:ext cx="730885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2794000" y="4532062"/>
            <a:ext cx="730885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1" y="6307876"/>
            <a:ext cx="730885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0" y="1438214"/>
            <a:ext cx="730885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87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179</cp:revision>
  <dcterms:created xsi:type="dcterms:W3CDTF">2023-06-01T07:42:12Z</dcterms:created>
  <dcterms:modified xsi:type="dcterms:W3CDTF">2023-06-14T11:59:01Z</dcterms:modified>
</cp:coreProperties>
</file>